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2"/>
  </p:notesMasterIdLst>
  <p:sldIdLst>
    <p:sldId id="256" r:id="rId9"/>
    <p:sldId id="292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603AD6-F835-498D-A4A2-AB4D06676EA0}" v="9" dt="2023-02-08T14:42:27.3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3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EE603AD6-F835-498D-A4A2-AB4D06676EA0}"/>
    <pc:docChg chg="undo custSel addSld modSld">
      <pc:chgData name="Class, Caleb" userId="81c01ea6-bccc-4178-af5e-bb84e88c284b" providerId="ADAL" clId="{EE603AD6-F835-498D-A4A2-AB4D06676EA0}" dt="2023-02-08T19:55:15.506" v="476" actId="20577"/>
      <pc:docMkLst>
        <pc:docMk/>
      </pc:docMkLst>
      <pc:sldChg chg="modSp mod">
        <pc:chgData name="Class, Caleb" userId="81c01ea6-bccc-4178-af5e-bb84e88c284b" providerId="ADAL" clId="{EE603AD6-F835-498D-A4A2-AB4D06676EA0}" dt="2023-02-08T14:17:30.486" v="25" actId="20577"/>
        <pc:sldMkLst>
          <pc:docMk/>
          <pc:sldMk cId="2831391183" sldId="256"/>
        </pc:sldMkLst>
        <pc:spChg chg="mod">
          <ac:chgData name="Class, Caleb" userId="81c01ea6-bccc-4178-af5e-bb84e88c284b" providerId="ADAL" clId="{EE603AD6-F835-498D-A4A2-AB4D06676EA0}" dt="2023-02-08T14:17:30.486" v="25" actId="20577"/>
          <ac:spMkLst>
            <pc:docMk/>
            <pc:sldMk cId="2831391183" sldId="256"/>
            <ac:spMk id="2" creationId="{818070E7-5673-4DEE-BBC0-CE9F022A4A7A}"/>
          </ac:spMkLst>
        </pc:spChg>
      </pc:sldChg>
      <pc:sldChg chg="addSp modSp add mod modAnim">
        <pc:chgData name="Class, Caleb" userId="81c01ea6-bccc-4178-af5e-bb84e88c284b" providerId="ADAL" clId="{EE603AD6-F835-498D-A4A2-AB4D06676EA0}" dt="2023-02-08T14:42:27.399" v="449"/>
        <pc:sldMkLst>
          <pc:docMk/>
          <pc:sldMk cId="4034171640" sldId="268"/>
        </pc:sldMkLst>
        <pc:spChg chg="mod">
          <ac:chgData name="Class, Caleb" userId="81c01ea6-bccc-4178-af5e-bb84e88c284b" providerId="ADAL" clId="{EE603AD6-F835-498D-A4A2-AB4D06676EA0}" dt="2023-02-08T14:20:07.369" v="319" actId="20577"/>
          <ac:spMkLst>
            <pc:docMk/>
            <pc:sldMk cId="4034171640" sldId="268"/>
            <ac:spMk id="2" creationId="{00000000-0000-0000-0000-000000000000}"/>
          </ac:spMkLst>
        </pc:spChg>
        <pc:spChg chg="add mod">
          <ac:chgData name="Class, Caleb" userId="81c01ea6-bccc-4178-af5e-bb84e88c284b" providerId="ADAL" clId="{EE603AD6-F835-498D-A4A2-AB4D06676EA0}" dt="2023-02-08T14:25:13.008" v="427" actId="1036"/>
          <ac:spMkLst>
            <pc:docMk/>
            <pc:sldMk cId="4034171640" sldId="268"/>
            <ac:spMk id="3" creationId="{E2C4EACE-50CC-E8FD-7C5E-27D7F5C3100A}"/>
          </ac:spMkLst>
        </pc:spChg>
        <pc:spChg chg="add mod">
          <ac:chgData name="Class, Caleb" userId="81c01ea6-bccc-4178-af5e-bb84e88c284b" providerId="ADAL" clId="{EE603AD6-F835-498D-A4A2-AB4D06676EA0}" dt="2023-02-08T14:21:34.925" v="349"/>
          <ac:spMkLst>
            <pc:docMk/>
            <pc:sldMk cId="4034171640" sldId="268"/>
            <ac:spMk id="4" creationId="{3FAA0713-877B-82A7-0EF6-A8DE587A32EE}"/>
          </ac:spMkLst>
        </pc:spChg>
        <pc:spChg chg="add mod">
          <ac:chgData name="Class, Caleb" userId="81c01ea6-bccc-4178-af5e-bb84e88c284b" providerId="ADAL" clId="{EE603AD6-F835-498D-A4A2-AB4D06676EA0}" dt="2023-02-08T14:42:05.567" v="439" actId="17032"/>
          <ac:spMkLst>
            <pc:docMk/>
            <pc:sldMk cId="4034171640" sldId="268"/>
            <ac:spMk id="5" creationId="{378DF9D6-1C74-5DF9-63EE-9C5CD74253ED}"/>
          </ac:spMkLst>
        </pc:spChg>
        <pc:spChg chg="mod">
          <ac:chgData name="Class, Caleb" userId="81c01ea6-bccc-4178-af5e-bb84e88c284b" providerId="ADAL" clId="{EE603AD6-F835-498D-A4A2-AB4D06676EA0}" dt="2023-02-08T14:23:20.348" v="417" actId="255"/>
          <ac:spMkLst>
            <pc:docMk/>
            <pc:sldMk cId="4034171640" sldId="268"/>
            <ac:spMk id="6" creationId="{00000000-0000-0000-0000-000000000000}"/>
          </ac:spMkLst>
        </pc:spChg>
        <pc:spChg chg="add mod">
          <ac:chgData name="Class, Caleb" userId="81c01ea6-bccc-4178-af5e-bb84e88c284b" providerId="ADAL" clId="{EE603AD6-F835-498D-A4A2-AB4D06676EA0}" dt="2023-02-08T14:42:13.116" v="447" actId="1036"/>
          <ac:spMkLst>
            <pc:docMk/>
            <pc:sldMk cId="4034171640" sldId="268"/>
            <ac:spMk id="7" creationId="{B8751FAB-5C6A-3CF2-F0E4-223BCDA11A56}"/>
          </ac:spMkLst>
        </pc:spChg>
      </pc:sldChg>
      <pc:sldChg chg="modSp mod">
        <pc:chgData name="Class, Caleb" userId="81c01ea6-bccc-4178-af5e-bb84e88c284b" providerId="ADAL" clId="{EE603AD6-F835-498D-A4A2-AB4D06676EA0}" dt="2023-02-08T19:55:15.506" v="476" actId="20577"/>
        <pc:sldMkLst>
          <pc:docMk/>
          <pc:sldMk cId="123935472" sldId="292"/>
        </pc:sldMkLst>
        <pc:spChg chg="mod">
          <ac:chgData name="Class, Caleb" userId="81c01ea6-bccc-4178-af5e-bb84e88c284b" providerId="ADAL" clId="{EE603AD6-F835-498D-A4A2-AB4D06676EA0}" dt="2023-02-08T19:55:15.506" v="476" actId="20577"/>
          <ac:spMkLst>
            <pc:docMk/>
            <pc:sldMk cId="123935472" sldId="292"/>
            <ac:spMk id="7" creationId="{8AC0AAD5-60AD-46DC-B530-F6EB27B88EB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20:12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39 159 17740,'-12'-111'368,"0"70"-1768,-3 34-913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2/8/2023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2/8/2023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2/8/2023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2/8/2023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2/8/2023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2/8/2023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Planning Your Presentation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RX 319</a:t>
            </a:r>
          </a:p>
          <a:p>
            <a:r>
              <a:rPr lang="en-US"/>
              <a:t>Introduction to Healthcare Analytics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14:cNvPr>
              <p14:cNvContentPartPr/>
              <p14:nvPr/>
            </p14:nvContentPartPr>
            <p14:xfrm>
              <a:off x="13584357" y="2612442"/>
              <a:ext cx="14040" cy="5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5582" y="2603498"/>
                <a:ext cx="31239" cy="74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C0AAD5-60AD-46DC-B530-F6EB27B8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Outline your presentation.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a new presentation in PowerPoint.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a design for your presentation.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and format </a:t>
            </a:r>
            <a:r>
              <a:rPr lang="en-US"/>
              <a:t>slides for </a:t>
            </a:r>
            <a:r>
              <a:rPr lang="en-US" dirty="0"/>
              <a:t>your presentation.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13B4A94E-3DAA-49D7-B25E-E1E9BA374CC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project report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Your presentation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100" b="1" dirty="0"/>
              <a:t>Introduction</a:t>
            </a:r>
            <a:r>
              <a:rPr lang="en-US" sz="3100" dirty="0"/>
              <a:t>: A little background information. Then state the question you’re asking, and why it’s important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b="1" dirty="0"/>
              <a:t>Methods</a:t>
            </a:r>
            <a:r>
              <a:rPr lang="en-US" sz="3100" dirty="0"/>
              <a:t>: Describe the data set &amp; analysis </a:t>
            </a:r>
          </a:p>
          <a:p>
            <a:pPr lvl="1"/>
            <a:r>
              <a:rPr lang="en-US" sz="2600" i="1" dirty="0"/>
              <a:t>Code</a:t>
            </a:r>
            <a:r>
              <a:rPr lang="en-US" sz="2600" dirty="0"/>
              <a:t> – Load/clean the data, and run the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100" b="1" dirty="0"/>
              <a:t>Results</a:t>
            </a:r>
            <a:r>
              <a:rPr lang="en-US" sz="3100" dirty="0"/>
              <a:t>: Describe the results, with figures &amp; tables</a:t>
            </a:r>
          </a:p>
          <a:p>
            <a:pPr lvl="1"/>
            <a:r>
              <a:rPr lang="en-US" sz="2600" i="1" dirty="0"/>
              <a:t>Code</a:t>
            </a:r>
            <a:r>
              <a:rPr lang="en-US" sz="2600" dirty="0"/>
              <a:t> – Generate figures &amp; tables</a:t>
            </a:r>
            <a:endParaRPr lang="en-US" sz="2600" i="1" dirty="0"/>
          </a:p>
          <a:p>
            <a:pPr marL="514350" indent="-514350">
              <a:buFont typeface="+mj-lt"/>
              <a:buAutoNum type="arabicPeriod"/>
            </a:pPr>
            <a:r>
              <a:rPr lang="en-US" sz="3100" b="1" dirty="0"/>
              <a:t>Discussion/Conclusion</a:t>
            </a:r>
            <a:r>
              <a:rPr lang="en-US" sz="3100" dirty="0"/>
              <a:t>: What do the results mean?</a:t>
            </a:r>
            <a:endParaRPr lang="en-US" sz="31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C4EACE-50CC-E8FD-7C5E-27D7F5C3100A}"/>
              </a:ext>
            </a:extLst>
          </p:cNvPr>
          <p:cNvSpPr txBox="1"/>
          <p:nvPr/>
        </p:nvSpPr>
        <p:spPr>
          <a:xfrm>
            <a:off x="4189446" y="4734787"/>
            <a:ext cx="3405674" cy="20313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27013" lvl="1"/>
            <a:r>
              <a:rPr lang="en-US" sz="2100" b="1" u="sng" dirty="0"/>
              <a:t>Presentation Software</a:t>
            </a:r>
          </a:p>
          <a:p>
            <a:pPr marL="512763" lvl="1" indent="-285750">
              <a:buFont typeface="Arial" panose="020B0604020202020204" pitchFamily="34" charset="0"/>
              <a:buChar char="•"/>
            </a:pPr>
            <a:r>
              <a:rPr lang="en-US" sz="2100" b="1" dirty="0"/>
              <a:t>PowerPoint</a:t>
            </a:r>
          </a:p>
          <a:p>
            <a:pPr marL="512763" lvl="1" indent="-285750">
              <a:buFont typeface="Arial" panose="020B0604020202020204" pitchFamily="34" charset="0"/>
              <a:buChar char="•"/>
            </a:pPr>
            <a:r>
              <a:rPr lang="en-US" sz="2100" b="1" dirty="0"/>
              <a:t>Google Slides</a:t>
            </a:r>
          </a:p>
          <a:p>
            <a:pPr marL="512763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R Presentation (</a:t>
            </a:r>
            <a:r>
              <a:rPr lang="en-US" sz="2100" dirty="0" err="1"/>
              <a:t>Rpres</a:t>
            </a:r>
            <a:r>
              <a:rPr lang="en-US" sz="2100" dirty="0"/>
              <a:t>)</a:t>
            </a:r>
          </a:p>
          <a:p>
            <a:pPr marL="512763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Prezi</a:t>
            </a:r>
          </a:p>
          <a:p>
            <a:pPr marL="512763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LaTeX</a:t>
            </a:r>
          </a:p>
        </p:txBody>
      </p:sp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3FAA0713-877B-82A7-0EF6-A8DE587A32EE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378DF9D6-1C74-5DF9-63EE-9C5CD74253ED}"/>
              </a:ext>
            </a:extLst>
          </p:cNvPr>
          <p:cNvSpPr/>
          <p:nvPr/>
        </p:nvSpPr>
        <p:spPr>
          <a:xfrm>
            <a:off x="1175657" y="2288791"/>
            <a:ext cx="1315616" cy="1334277"/>
          </a:xfrm>
          <a:prstGeom prst="mathMultiply">
            <a:avLst>
              <a:gd name="adj1" fmla="val 10754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B8751FAB-5C6A-3CF2-F0E4-223BCDA11A56}"/>
              </a:ext>
            </a:extLst>
          </p:cNvPr>
          <p:cNvSpPr/>
          <p:nvPr/>
        </p:nvSpPr>
        <p:spPr>
          <a:xfrm>
            <a:off x="1175657" y="3331890"/>
            <a:ext cx="1315616" cy="1334277"/>
          </a:xfrm>
          <a:prstGeom prst="mathMultiply">
            <a:avLst>
              <a:gd name="adj1" fmla="val 10754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7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283</TotalTime>
  <Words>121</Words>
  <Application>Microsoft Office PowerPoint</Application>
  <PresentationFormat>Widescreen</PresentationFormat>
  <Paragraphs>23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</vt:i4>
      </vt:variant>
    </vt:vector>
  </HeadingPairs>
  <TitlesOfParts>
    <vt:vector size="15" baseType="lpstr">
      <vt:lpstr>Arial</vt:lpstr>
      <vt:lpstr>Calibri</vt:lpstr>
      <vt:lpstr>Georgia</vt:lpstr>
      <vt:lpstr>Helvetica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Planning Your Presentation</vt:lpstr>
      <vt:lpstr>Learning Objectives</vt:lpstr>
      <vt:lpstr>Your project report  Your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2</cp:revision>
  <dcterms:created xsi:type="dcterms:W3CDTF">2022-04-15T15:55:21Z</dcterms:created>
  <dcterms:modified xsi:type="dcterms:W3CDTF">2023-02-08T19:55:23Z</dcterms:modified>
</cp:coreProperties>
</file>